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how to effectively use Claude Code for development.
While focused on Claude Code specifically, many concepts transfer to other AI coding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MCP = Model Context Protocol servers.
These extend Claude's capabilities with specialized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provides structured workflows for brainstorming, planning, and execution.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exhaustion is the #1 challenge with AI coding.
The status line tool: https://github.com/sirmalloc/ccstatusline
Example: cwd: ~/project | Model: Opus 4.5 | Ctx: 126.4k | Ctx(u): 79.0%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from source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from source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from source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from source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from source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five core building blocks of Claude Code.
Links:
- Sub agents: https://code.claude.com/docs/en/sub-agents
- Commands: https://code.claude.com/docs/en/slash-commands
- Skills: https://code.claude.com/docs/en/skills
- Hooks: https://code.claude.com/docs/en/hooks-guide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alias skips permission prompts for faster iteration.
Use with caution - only in trusted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have a root CLAUDE.MD file.
This is the primary way to give Claude context about your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import other markdown files to keep documentation modular.
This helps organize large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specific about coding standards.
These rules help Claude generate consistent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Subfolder CLAUDE.MD files provide context specific to that module.
Let Claude help maintain its own documentation.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/agents command output.
Agents can be at project level or global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context benefit is huge - complex tasks don't exhaust your main conversation.
Explicit handover rules are good to define.
Claude uses agents automatically but explicit prompting helps.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2025-12-02T06:40:51Z</dcterms:created>
  <dcterms:modified xsi:type="dcterms:W3CDTF">2025-12-02T06:40:51Z</dcterms:modified>
</cp:coreProperties>
</file>